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5" r:id="rId3"/>
    <p:sldId id="314" r:id="rId4"/>
    <p:sldId id="326" r:id="rId5"/>
    <p:sldId id="319" r:id="rId6"/>
    <p:sldId id="328" r:id="rId7"/>
    <p:sldId id="330" r:id="rId8"/>
    <p:sldId id="332" r:id="rId9"/>
    <p:sldId id="260" r:id="rId10"/>
    <p:sldId id="261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06" r:id="rId21"/>
    <p:sldId id="263" r:id="rId22"/>
    <p:sldId id="264" r:id="rId23"/>
    <p:sldId id="343" r:id="rId24"/>
    <p:sldId id="344" r:id="rId25"/>
    <p:sldId id="33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4" d="100"/>
          <a:sy n="11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77" y="3886200"/>
            <a:ext cx="6383810" cy="1752600"/>
          </a:xfrm>
        </p:spPr>
        <p:txBody>
          <a:bodyPr/>
          <a:lstStyle/>
          <a:p>
            <a:r>
              <a:rPr lang="en-US" dirty="0" smtClean="0"/>
              <a:t>Training for </a:t>
            </a:r>
            <a:r>
              <a:rPr lang="en-US" dirty="0" smtClean="0"/>
              <a:t>Site Coordinators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3" name="Left Bracket 2"/>
          <p:cNvSpPr/>
          <p:nvPr/>
        </p:nvSpPr>
        <p:spPr>
          <a:xfrm>
            <a:off x="4816001" y="2517617"/>
            <a:ext cx="398960" cy="167098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513743" y="2934332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45610" y="3052332"/>
            <a:ext cx="13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 features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4888845" y="4764318"/>
            <a:ext cx="398960" cy="19976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6587" y="5448393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5509" y="5575689"/>
            <a:ext cx="27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Site Status (not used)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951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</p:txBody>
      </p:sp>
    </p:spTree>
    <p:extLst>
      <p:ext uri="{BB962C8B-B14F-4D97-AF65-F5344CB8AC3E}">
        <p14:creationId xmlns:p14="http://schemas.microsoft.com/office/powerpoint/2010/main" val="608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371602" y="1293577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day of week to change site calendar defaults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numbered date to create or edit an exception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 calendar entry has: open/closed, open time, closed time, number of </a:t>
            </a:r>
            <a:r>
              <a:rPr lang="en-US" sz="2000" dirty="0" err="1" smtClean="0"/>
              <a:t>eFilers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 site has a default calendar, one for each day of the week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 mobil</a:t>
            </a:r>
            <a:r>
              <a:rPr lang="en-US" sz="2000" dirty="0" smtClean="0"/>
              <a:t>e site default is closed on all days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An exception overrides the default calendar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334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Change the defaults for a day of week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Number of </a:t>
            </a:r>
            <a:r>
              <a:rPr lang="en-US" sz="2000" dirty="0" err="1" smtClean="0"/>
              <a:t>eFilers</a:t>
            </a:r>
            <a:r>
              <a:rPr lang="en-US" sz="2000" dirty="0" smtClean="0"/>
              <a:t> needed is set here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154515" y="435705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7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Create or edit a calendar exception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Restore Defaults to remove the exception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Values in () are from the default calendar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when closed (or open) on a non-standard day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154515" y="3540346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View Volunteers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570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</p:txBody>
      </p:sp>
    </p:spTree>
    <p:extLst>
      <p:ext uri="{BB962C8B-B14F-4D97-AF65-F5344CB8AC3E}">
        <p14:creationId xmlns:p14="http://schemas.microsoft.com/office/powerpoint/2010/main" val="408726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371602" y="736304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 smtClean="0"/>
              <a:t>Client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Site Coordinators are key: they </a:t>
            </a:r>
            <a:r>
              <a:rPr lang="en-US" dirty="0" smtClean="0"/>
              <a:t>maintain </a:t>
            </a:r>
            <a:r>
              <a:rPr lang="en-US" dirty="0" smtClean="0"/>
              <a:t>the site </a:t>
            </a:r>
            <a:r>
              <a:rPr lang="en-US" dirty="0" smtClean="0"/>
              <a:t>calendar, site features, and site </a:t>
            </a:r>
            <a:r>
              <a:rPr lang="en-US" dirty="0" err="1" smtClean="0"/>
              <a:t>eFiler</a:t>
            </a:r>
            <a:r>
              <a:rPr lang="en-US" dirty="0" smtClean="0"/>
              <a:t> requirements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411737" y="3969870"/>
            <a:ext cx="5739479" cy="2031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Summary view </a:t>
            </a:r>
            <a:r>
              <a:rPr lang="en-US" b="1" dirty="0" smtClean="0"/>
              <a:t>of volunteers at the site</a:t>
            </a:r>
          </a:p>
          <a:p>
            <a:endParaRPr lang="en-US" b="1" dirty="0"/>
          </a:p>
          <a:p>
            <a:r>
              <a:rPr lang="en-US" b="1" dirty="0" smtClean="0"/>
              <a:t>Green are past dates, boxed for when </a:t>
            </a:r>
            <a:r>
              <a:rPr lang="en-US" b="1" dirty="0" smtClean="0"/>
              <a:t>1 or more volunteers hours </a:t>
            </a:r>
            <a:r>
              <a:rPr lang="en-US" b="1" dirty="0" smtClean="0"/>
              <a:t>need approval.</a:t>
            </a:r>
          </a:p>
          <a:p>
            <a:endParaRPr lang="en-US" b="1" dirty="0"/>
          </a:p>
          <a:p>
            <a:r>
              <a:rPr lang="en-US" b="1" dirty="0" smtClean="0"/>
              <a:t>Orange are </a:t>
            </a:r>
            <a:r>
              <a:rPr lang="en-US" b="1" dirty="0"/>
              <a:t>future dates, </a:t>
            </a:r>
            <a:r>
              <a:rPr lang="en-US" b="1" dirty="0" smtClean="0"/>
              <a:t>boxed </a:t>
            </a:r>
            <a:r>
              <a:rPr lang="en-US" b="1" dirty="0"/>
              <a:t>when the needed number of </a:t>
            </a:r>
            <a:r>
              <a:rPr lang="en-US" b="1" dirty="0" err="1"/>
              <a:t>eFilers</a:t>
            </a:r>
            <a:r>
              <a:rPr lang="en-US" b="1" dirty="0"/>
              <a:t> is less than the number signed up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volunteers signed up to be at a site on a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Phone and certification provided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volunteer to view/change hours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hours worked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Volunteer can change hours until end of date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98291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</a:t>
            </a:r>
            <a:r>
              <a:rPr lang="en-US" sz="3200" dirty="0" smtClean="0"/>
              <a:t>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199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5960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2" idx="3"/>
            <a:endCxn id="22" idx="1"/>
          </p:cNvCxnSpPr>
          <p:nvPr/>
        </p:nvCxnSpPr>
        <p:spPr>
          <a:xfrm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51060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Complete overhaul of </a:t>
            </a:r>
            <a:r>
              <a:rPr lang="en-US" dirty="0" err="1"/>
              <a:t>vitasa.org</a:t>
            </a:r>
            <a:endParaRPr lang="en-US" dirty="0"/>
          </a:p>
          <a:p>
            <a:r>
              <a:rPr lang="en-US" dirty="0" smtClean="0"/>
              <a:t>Home </a:t>
            </a:r>
            <a:r>
              <a:rPr lang="en-US" dirty="0" smtClean="0"/>
              <a:t>page: map of sites and guidance on what to bring</a:t>
            </a:r>
          </a:p>
          <a:p>
            <a:r>
              <a:rPr lang="en-US" dirty="0" smtClean="0"/>
              <a:t>Info on VITA</a:t>
            </a:r>
          </a:p>
          <a:p>
            <a:r>
              <a:rPr lang="en-US" dirty="0" smtClean="0"/>
              <a:t>List of </a:t>
            </a:r>
            <a:r>
              <a:rPr lang="en-US" smtClean="0"/>
              <a:t>VITA </a:t>
            </a:r>
            <a:r>
              <a:rPr lang="en-US" smtClean="0"/>
              <a:t>sites, </a:t>
            </a:r>
            <a:r>
              <a:rPr lang="en-US" dirty="0" smtClean="0"/>
              <a:t>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r>
              <a:rPr lang="en-US" sz="2400" u="sng" dirty="0" smtClean="0"/>
              <a:t>/en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072" y="1512452"/>
            <a:ext cx="1148922" cy="2043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5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702" y="1662545"/>
            <a:ext cx="1155409" cy="20550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526" y="1512457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8214" y="1512455"/>
            <a:ext cx="1148920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09" y="1512455"/>
            <a:ext cx="1148919" cy="2043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526" y="4225629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0991" y="4421899"/>
            <a:ext cx="1148918" cy="2043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8214" y="4225628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723718" y="3590635"/>
            <a:ext cx="1044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Select Site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60466" y="3555999"/>
            <a:ext cx="125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Manage Site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437680" y="3717634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Volunteers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260574" y="6296165"/>
            <a:ext cx="165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Calendar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management office.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Coordinator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Registration</a:t>
            </a:r>
          </a:p>
          <a:p>
            <a:r>
              <a:rPr lang="en-US" dirty="0"/>
              <a:t>Update site services</a:t>
            </a:r>
          </a:p>
          <a:p>
            <a:r>
              <a:rPr lang="en-US" dirty="0" smtClean="0"/>
              <a:t>Update site calendar</a:t>
            </a:r>
          </a:p>
          <a:p>
            <a:r>
              <a:rPr lang="en-US" dirty="0" smtClean="0"/>
              <a:t>Update number of </a:t>
            </a:r>
            <a:r>
              <a:rPr lang="en-US" dirty="0" err="1" smtClean="0"/>
              <a:t>eFilers</a:t>
            </a:r>
            <a:r>
              <a:rPr lang="en-US" dirty="0" smtClean="0"/>
              <a:t> on date</a:t>
            </a:r>
            <a:endParaRPr lang="en-US" dirty="0" smtClean="0"/>
          </a:p>
          <a:p>
            <a:r>
              <a:rPr lang="en-US" dirty="0" smtClean="0"/>
              <a:t>Approve </a:t>
            </a:r>
            <a:r>
              <a:rPr lang="en-US" dirty="0" err="1" smtClean="0"/>
              <a:t>eFiler</a:t>
            </a:r>
            <a:r>
              <a:rPr lang="en-US" dirty="0" smtClean="0"/>
              <a:t> </a:t>
            </a:r>
            <a:r>
              <a:rPr lang="en-US" dirty="0" smtClean="0"/>
              <a:t>hours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</a:t>
            </a:r>
            <a:r>
              <a:rPr lang="en-US" sz="2400" b="1" dirty="0" smtClean="0"/>
              <a:t>egistration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67820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234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only managing 1 site, then this screen is not shown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Will be shown if you are primary on 1 site and backup on 1 or more sites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668</Words>
  <Application>Microsoft Macintosh PowerPoint</Application>
  <PresentationFormat>On-screen Show (4:3)</PresentationFormat>
  <Paragraphs>120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VITA App  </vt:lpstr>
      <vt:lpstr>Why an App?</vt:lpstr>
      <vt:lpstr>VITA App and Website</vt:lpstr>
      <vt:lpstr>vitasa.org - Clients</vt:lpstr>
      <vt:lpstr>VITA App – Site Coordinators</vt:lpstr>
      <vt:lpstr>Site Coordinator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54</cp:revision>
  <dcterms:created xsi:type="dcterms:W3CDTF">2017-09-15T13:12:41Z</dcterms:created>
  <dcterms:modified xsi:type="dcterms:W3CDTF">2017-11-03T22:01:39Z</dcterms:modified>
</cp:coreProperties>
</file>